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"/>
  </p:notesMasterIdLst>
  <p:sldIdLst>
    <p:sldId id="256" r:id="rId2"/>
    <p:sldId id="270" r:id="rId3"/>
    <p:sldId id="261" r:id="rId4"/>
    <p:sldId id="285" r:id="rId5"/>
    <p:sldId id="286" r:id="rId6"/>
    <p:sldId id="287" r:id="rId7"/>
  </p:sldIdLst>
  <p:sldSz cx="9144000" cy="5143500" type="screen16x9"/>
  <p:notesSz cx="6858000" cy="9144000"/>
  <p:embeddedFontLst>
    <p:embeddedFont>
      <p:font typeface="Merriweather" panose="020B0604020202020204" charset="0"/>
      <p:regular r:id="rId9"/>
      <p:bold r:id="rId10"/>
      <p:italic r:id="rId11"/>
      <p:boldItalic r:id="rId12"/>
    </p:embeddedFont>
    <p:embeddedFont>
      <p:font typeface="Raleway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118964-3C27-4075-9DAD-BB4283A43C6C}">
  <a:tblStyle styleId="{03118964-3C27-4075-9DAD-BB4283A43C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466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42288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545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" y="2580675"/>
            <a:ext cx="9144000" cy="256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903500" y="1786850"/>
            <a:ext cx="5337000" cy="15699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44450" y="1831388"/>
            <a:ext cx="5255100" cy="148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100" y="0"/>
            <a:ext cx="9144000" cy="79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777275" y="522975"/>
            <a:ext cx="5589600" cy="546900"/>
          </a:xfrm>
          <a:prstGeom prst="rect">
            <a:avLst/>
          </a:prstGeom>
          <a:noFill/>
          <a:ln w="9525" cap="flat" cmpd="sng">
            <a:solidFill>
              <a:srgbClr val="22222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accent3"/>
                </a:solidFill>
              </a:defRPr>
            </a:lvl1pPr>
            <a:lvl2pPr lvl="1">
              <a:buNone/>
              <a:defRPr>
                <a:solidFill>
                  <a:schemeClr val="accent3"/>
                </a:solidFill>
              </a:defRPr>
            </a:lvl2pPr>
            <a:lvl3pPr lvl="2">
              <a:buNone/>
              <a:defRPr>
                <a:solidFill>
                  <a:schemeClr val="accent3"/>
                </a:solidFill>
              </a:defRPr>
            </a:lvl3pPr>
            <a:lvl4pPr lvl="3">
              <a:buNone/>
              <a:defRPr>
                <a:solidFill>
                  <a:schemeClr val="accent3"/>
                </a:solidFill>
              </a:defRPr>
            </a:lvl4pPr>
            <a:lvl5pPr lvl="4">
              <a:buNone/>
              <a:defRPr>
                <a:solidFill>
                  <a:schemeClr val="accent3"/>
                </a:solidFill>
              </a:defRPr>
            </a:lvl5pPr>
            <a:lvl6pPr lvl="5">
              <a:buNone/>
              <a:defRPr>
                <a:solidFill>
                  <a:schemeClr val="accent3"/>
                </a:solidFill>
              </a:defRPr>
            </a:lvl6pPr>
            <a:lvl7pPr lvl="6">
              <a:buNone/>
              <a:defRPr>
                <a:solidFill>
                  <a:schemeClr val="accent3"/>
                </a:solidFill>
              </a:defRPr>
            </a:lvl7pPr>
            <a:lvl8pPr lvl="7">
              <a:buNone/>
              <a:defRPr>
                <a:solidFill>
                  <a:schemeClr val="accent3"/>
                </a:solidFill>
              </a:defRPr>
            </a:lvl8pPr>
            <a:lvl9pPr lvl="8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322800" y="328500"/>
            <a:ext cx="8498400" cy="44865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/>
          <p:nvPr/>
        </p:nvSpPr>
        <p:spPr>
          <a:xfrm>
            <a:off x="385544" y="389475"/>
            <a:ext cx="8373000" cy="4364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810300" y="556800"/>
            <a:ext cx="55236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erriweather"/>
              <a:buNone/>
              <a:defRPr sz="1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45100"/>
            <a:ext cx="8229600" cy="3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◉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●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○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Char char="■"/>
              <a:defRPr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buNone/>
              <a:defRPr sz="11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7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1944450" y="1831388"/>
            <a:ext cx="5255100" cy="14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Deadwood Presentation</a:t>
            </a:r>
            <a:br>
              <a:rPr lang="en-US" dirty="0"/>
            </a:br>
            <a:r>
              <a:rPr lang="en-US" sz="1800" dirty="0"/>
              <a:t>Keegan </a:t>
            </a:r>
            <a:r>
              <a:rPr lang="en-US" sz="1800" dirty="0" err="1"/>
              <a:t>Mangahas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0-12-02 22-14-06">
            <a:hlinkClick r:id="" action="ppaction://media"/>
            <a:extLst>
              <a:ext uri="{FF2B5EF4-FFF2-40B4-BE49-F238E27FC236}">
                <a16:creationId xmlns:a16="http://schemas.microsoft.com/office/drawing/2014/main" id="{937F4C66-CB6A-4D59-B18D-B42925A964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539" y="163990"/>
            <a:ext cx="8560922" cy="4815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Object-Oriented Techniques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Abstract Classes</a:t>
            </a:r>
            <a:endParaRPr dirty="0"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Communication Cohesion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Sequential Cohesion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Content Coupling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dirty="0"/>
              <a:t>External </a:t>
            </a:r>
            <a:r>
              <a:rPr lang="en-US" dirty="0"/>
              <a:t>Coupling</a:t>
            </a:r>
            <a:endParaRPr dirty="0"/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Design Patterns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Singleton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Adapter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Observer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9546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Challenges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Time consuming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Learning Java Swing while implementing it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Changing classes based on object-oriented practices we learned through the course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69365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10200" y="557513"/>
            <a:ext cx="5523600" cy="47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Takeaways </a:t>
            </a:r>
            <a:endParaRPr dirty="0"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457200" y="1403306"/>
            <a:ext cx="8229600" cy="3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Learning good design practices through use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Time management 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-US" dirty="0"/>
              <a:t>Satisfaction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4297650" y="4764749"/>
            <a:ext cx="548700" cy="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99058315"/>
      </p:ext>
    </p:extLst>
  </p:cSld>
  <p:clrMapOvr>
    <a:masterClrMapping/>
  </p:clrMapOvr>
</p:sld>
</file>

<file path=ppt/theme/theme1.xml><?xml version="1.0" encoding="utf-8"?>
<a:theme xmlns:a="http://schemas.openxmlformats.org/drawingml/2006/main" name="Othello template">
  <a:themeElements>
    <a:clrScheme name="Custom 347">
      <a:dk1>
        <a:srgbClr val="222222"/>
      </a:dk1>
      <a:lt1>
        <a:srgbClr val="FFFFFF"/>
      </a:lt1>
      <a:dk2>
        <a:srgbClr val="222222"/>
      </a:dk2>
      <a:lt2>
        <a:srgbClr val="F3F3F3"/>
      </a:lt2>
      <a:accent1>
        <a:srgbClr val="A8122A"/>
      </a:accent1>
      <a:accent2>
        <a:srgbClr val="B88A92"/>
      </a:accent2>
      <a:accent3>
        <a:srgbClr val="F5F1E0"/>
      </a:accent3>
      <a:accent4>
        <a:srgbClr val="D6CEAD"/>
      </a:accent4>
      <a:accent5>
        <a:srgbClr val="434343"/>
      </a:accent5>
      <a:accent6>
        <a:srgbClr val="B7B7B7"/>
      </a:accent6>
      <a:hlink>
        <a:srgbClr val="A8122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56</Words>
  <Application>Microsoft Office PowerPoint</Application>
  <PresentationFormat>On-screen Show (16:9)</PresentationFormat>
  <Paragraphs>23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Merriweather</vt:lpstr>
      <vt:lpstr>Raleway</vt:lpstr>
      <vt:lpstr>Othello template</vt:lpstr>
      <vt:lpstr>Deadwood Presentation Keegan Mangahas</vt:lpstr>
      <vt:lpstr>PowerPoint Presentation</vt:lpstr>
      <vt:lpstr>Object-Oriented Techniques</vt:lpstr>
      <vt:lpstr>Design Patterns</vt:lpstr>
      <vt:lpstr>Challenges</vt:lpstr>
      <vt:lpstr>Takeaways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user</dc:creator>
  <cp:lastModifiedBy>Kmangahas@mail.greenriver.edu</cp:lastModifiedBy>
  <cp:revision>7</cp:revision>
  <dcterms:modified xsi:type="dcterms:W3CDTF">2020-12-03T06:23:50Z</dcterms:modified>
</cp:coreProperties>
</file>